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sldIdLst>
    <p:sldId id="256" r:id="rId2"/>
    <p:sldId id="277" r:id="rId3"/>
    <p:sldId id="276" r:id="rId4"/>
    <p:sldId id="258" r:id="rId5"/>
    <p:sldId id="259" r:id="rId6"/>
    <p:sldId id="261" r:id="rId7"/>
    <p:sldId id="270" r:id="rId8"/>
    <p:sldId id="260" r:id="rId9"/>
    <p:sldId id="262" r:id="rId10"/>
    <p:sldId id="271" r:id="rId11"/>
    <p:sldId id="266" r:id="rId12"/>
    <p:sldId id="272" r:id="rId13"/>
    <p:sldId id="267" r:id="rId14"/>
    <p:sldId id="268" r:id="rId15"/>
    <p:sldId id="269" r:id="rId16"/>
    <p:sldId id="273" r:id="rId17"/>
    <p:sldId id="263" r:id="rId18"/>
    <p:sldId id="275" r:id="rId19"/>
    <p:sldId id="274" r:id="rId20"/>
    <p:sldId id="265" r:id="rId21"/>
    <p:sldId id="278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9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37.png"/><Relationship Id="rId4" Type="http://schemas.openxmlformats.org/officeDocument/2006/relationships/video" Target="../media/media4.mp4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36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27.png"/><Relationship Id="rId2" Type="http://schemas.openxmlformats.org/officeDocument/2006/relationships/video" Target="../media/media2.mp4"/><Relationship Id="rId16" Type="http://schemas.openxmlformats.org/officeDocument/2006/relationships/image" Target="../media/image41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0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37.png"/><Relationship Id="rId3" Type="http://schemas.microsoft.com/office/2007/relationships/media" Target="../media/media4.mp4"/><Relationship Id="rId21" Type="http://schemas.openxmlformats.org/officeDocument/2006/relationships/image" Target="../media/image44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6.png"/><Relationship Id="rId2" Type="http://schemas.openxmlformats.org/officeDocument/2006/relationships/video" Target="../media/media2.mp4"/><Relationship Id="rId16" Type="http://schemas.openxmlformats.org/officeDocument/2006/relationships/image" Target="../media/image27.png"/><Relationship Id="rId20" Type="http://schemas.openxmlformats.org/officeDocument/2006/relationships/image" Target="../media/image41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0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</a:t>
            </a:r>
            <a:r>
              <a:rPr lang="es-ES_tradnl" sz="6600" dirty="0" smtClean="0">
                <a:solidFill>
                  <a:schemeClr val="tx1"/>
                </a:solidFill>
              </a:rPr>
              <a:t>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99" y="804754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24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643888"/>
            <a:ext cx="5283028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2673</TotalTime>
  <Words>87</Words>
  <Application>Microsoft Office PowerPoint</Application>
  <PresentationFormat>Widescreen</PresentationFormat>
  <Paragraphs>40</Paragraphs>
  <Slides>22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Proyecto fin de grado</vt:lpstr>
      <vt:lpstr>Introducción</vt:lpstr>
      <vt:lpstr>Desarrollo </vt:lpstr>
      <vt:lpstr>Mapa de navegación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PowerPoint Presentation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9</cp:revision>
  <dcterms:created xsi:type="dcterms:W3CDTF">2017-10-04T10:09:46Z</dcterms:created>
  <dcterms:modified xsi:type="dcterms:W3CDTF">2017-10-11T11:21:08Z</dcterms:modified>
</cp:coreProperties>
</file>